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3" r:id="rId8"/>
    <p:sldId id="261" r:id="rId9"/>
    <p:sldId id="262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856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9CC6-CBC2-44B6-9299-EBA49EE08A27}" type="datetimeFigureOut">
              <a:rPr lang="en-US" smtClean="0"/>
              <a:t>13-04-15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FFB46-E415-4B22-9CD7-959A749A7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359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9CC6-CBC2-44B6-9299-EBA49EE08A27}" type="datetimeFigureOut">
              <a:rPr lang="en-US" smtClean="0"/>
              <a:t>13-04-15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FFB46-E415-4B22-9CD7-959A749A7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923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9CC6-CBC2-44B6-9299-EBA49EE08A27}" type="datetimeFigureOut">
              <a:rPr lang="en-US" smtClean="0"/>
              <a:t>13-04-15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FFB46-E415-4B22-9CD7-959A749A7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632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9CC6-CBC2-44B6-9299-EBA49EE08A27}" type="datetimeFigureOut">
              <a:rPr lang="en-US" smtClean="0"/>
              <a:t>13-04-15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FFB46-E415-4B22-9CD7-959A749A7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147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9CC6-CBC2-44B6-9299-EBA49EE08A27}" type="datetimeFigureOut">
              <a:rPr lang="en-US" smtClean="0"/>
              <a:t>13-04-15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FFB46-E415-4B22-9CD7-959A749A7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327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9CC6-CBC2-44B6-9299-EBA49EE08A27}" type="datetimeFigureOut">
              <a:rPr lang="en-US" smtClean="0"/>
              <a:t>13-04-15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FFB46-E415-4B22-9CD7-959A749A7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77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9CC6-CBC2-44B6-9299-EBA49EE08A27}" type="datetimeFigureOut">
              <a:rPr lang="en-US" smtClean="0"/>
              <a:t>13-04-15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FFB46-E415-4B22-9CD7-959A749A7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820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9CC6-CBC2-44B6-9299-EBA49EE08A27}" type="datetimeFigureOut">
              <a:rPr lang="en-US" smtClean="0"/>
              <a:t>13-04-15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FFB46-E415-4B22-9CD7-959A749A7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899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9CC6-CBC2-44B6-9299-EBA49EE08A27}" type="datetimeFigureOut">
              <a:rPr lang="en-US" smtClean="0"/>
              <a:t>13-04-15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FFB46-E415-4B22-9CD7-959A749A7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038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9CC6-CBC2-44B6-9299-EBA49EE08A27}" type="datetimeFigureOut">
              <a:rPr lang="en-US" smtClean="0"/>
              <a:t>13-04-15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FFB46-E415-4B22-9CD7-959A749A7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15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9CC6-CBC2-44B6-9299-EBA49EE08A27}" type="datetimeFigureOut">
              <a:rPr lang="en-US" smtClean="0"/>
              <a:t>13-04-15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FFB46-E415-4B22-9CD7-959A749A7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489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29CC6-CBC2-44B6-9299-EBA49EE08A27}" type="datetimeFigureOut">
              <a:rPr lang="en-US" smtClean="0"/>
              <a:t>13-04-15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5FFB46-E415-4B22-9CD7-959A749A7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5937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130425"/>
            <a:ext cx="88392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How did the fur trade affect </a:t>
            </a:r>
            <a:br>
              <a:rPr lang="en-US" dirty="0" smtClean="0">
                <a:solidFill>
                  <a:schemeClr val="accent6"/>
                </a:solidFill>
              </a:rPr>
            </a:br>
            <a:r>
              <a:rPr lang="en-US" dirty="0" smtClean="0">
                <a:solidFill>
                  <a:schemeClr val="accent6"/>
                </a:solidFill>
              </a:rPr>
              <a:t>The </a:t>
            </a:r>
            <a:r>
              <a:rPr lang="en-US" dirty="0" smtClean="0">
                <a:solidFill>
                  <a:schemeClr val="accent6"/>
                </a:solidFill>
              </a:rPr>
              <a:t>Native Peoples of the </a:t>
            </a:r>
            <a:r>
              <a:rPr lang="en-US" dirty="0" smtClean="0">
                <a:solidFill>
                  <a:schemeClr val="accent6"/>
                </a:solidFill>
              </a:rPr>
              <a:t>Northwest?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4 – The Northwest to 1870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3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Geographical Background &amp; Review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715000"/>
          </a:xfrm>
        </p:spPr>
        <p:txBody>
          <a:bodyPr/>
          <a:lstStyle/>
          <a:p>
            <a:r>
              <a:rPr lang="en-US" dirty="0" smtClean="0"/>
              <a:t>The Northwest is dominated by the Canadian Shield and covered by boreal forests.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FFFF00"/>
                </a:solidFill>
              </a:rPr>
              <a:t>Canadian Shield </a:t>
            </a:r>
            <a:r>
              <a:rPr lang="en-US" dirty="0" smtClean="0"/>
              <a:t>– area of land made up of igneous and metamorphic rock covered by a thin layer of soil from glacial impact.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133600"/>
            <a:ext cx="3722224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2154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Boreal forest </a:t>
            </a:r>
            <a:r>
              <a:rPr lang="en-US" dirty="0" smtClean="0"/>
              <a:t>- </a:t>
            </a:r>
            <a:r>
              <a:rPr lang="en-US" dirty="0"/>
              <a:t>a biome characterized by coniferous forests consisting mostly of pines, spruces and </a:t>
            </a:r>
            <a:r>
              <a:rPr lang="en-US" dirty="0" smtClean="0"/>
              <a:t>larches (also known as Taiga).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Located north of the 50</a:t>
            </a:r>
            <a:r>
              <a:rPr lang="en-US" baseline="30000" dirty="0" smtClean="0"/>
              <a:t>th</a:t>
            </a:r>
            <a:r>
              <a:rPr lang="en-US" dirty="0" smtClean="0"/>
              <a:t> parallel and covers 60% of Canada’s land mass.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49" y="2564096"/>
            <a:ext cx="8534400" cy="2048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7630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Who were the First Nations People </a:t>
            </a:r>
            <a:br>
              <a:rPr lang="en-US" dirty="0" smtClean="0">
                <a:solidFill>
                  <a:schemeClr val="accent6"/>
                </a:solidFill>
              </a:rPr>
            </a:br>
            <a:r>
              <a:rPr lang="en-US" dirty="0" smtClean="0">
                <a:solidFill>
                  <a:schemeClr val="accent6"/>
                </a:solidFill>
              </a:rPr>
              <a:t>in the Northwest?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Before European contact, the Northwest was home to 5 nations: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Ojibwa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>
                <a:solidFill>
                  <a:srgbClr val="FFFF00"/>
                </a:solidFill>
              </a:rPr>
              <a:t>Assiniboin</a:t>
            </a:r>
            <a:endParaRPr lang="en-US" dirty="0" smtClean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Cree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Chipewyan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FF00"/>
                </a:solidFill>
              </a:rPr>
              <a:t>Inuit</a:t>
            </a:r>
          </a:p>
        </p:txBody>
      </p:sp>
    </p:spTree>
    <p:extLst>
      <p:ext uri="{BB962C8B-B14F-4D97-AF65-F5344CB8AC3E}">
        <p14:creationId xmlns:p14="http://schemas.microsoft.com/office/powerpoint/2010/main" val="778624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Mapping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Use the map provided to </a:t>
            </a:r>
            <a:r>
              <a:rPr lang="en-US" dirty="0" err="1"/>
              <a:t>colour</a:t>
            </a:r>
            <a:r>
              <a:rPr lang="en-US" dirty="0"/>
              <a:t> </a:t>
            </a:r>
            <a:r>
              <a:rPr lang="en-US" dirty="0" smtClean="0"/>
              <a:t>the 5 First Nations Peoples’ </a:t>
            </a:r>
            <a:r>
              <a:rPr lang="en-US" dirty="0"/>
              <a:t>territories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– </a:t>
            </a:r>
            <a:r>
              <a:rPr lang="en-US" dirty="0"/>
              <a:t>make a legend on the right hand side to </a:t>
            </a:r>
            <a:r>
              <a:rPr lang="en-US" dirty="0" smtClean="0"/>
              <a:t>	label </a:t>
            </a:r>
            <a:r>
              <a:rPr lang="en-US" dirty="0"/>
              <a:t>each territory</a:t>
            </a:r>
            <a:r>
              <a:rPr lang="en-US" dirty="0" smtClean="0"/>
              <a:t>.</a:t>
            </a:r>
            <a:endParaRPr lang="en-US" dirty="0"/>
          </a:p>
          <a:p>
            <a:pPr marL="514350" indent="-514350">
              <a:buAutoNum type="arabicPeriod" startAt="2"/>
            </a:pPr>
            <a:r>
              <a:rPr lang="en-US" dirty="0" smtClean="0"/>
              <a:t>Label the outline of Rupert’s Land on your map.</a:t>
            </a:r>
          </a:p>
          <a:p>
            <a:pPr marL="514350" indent="-514350">
              <a:buAutoNum type="arabicPeriod" startAt="2"/>
            </a:pPr>
            <a:r>
              <a:rPr lang="en-US" dirty="0"/>
              <a:t>L</a:t>
            </a:r>
            <a:r>
              <a:rPr lang="en-US" dirty="0" smtClean="0"/>
              <a:t>abel the trading routes associated with each company.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1768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First Nations in the Fur Trade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953000"/>
          </a:xfrm>
        </p:spPr>
        <p:txBody>
          <a:bodyPr/>
          <a:lstStyle/>
          <a:p>
            <a:r>
              <a:rPr lang="en-US" dirty="0" smtClean="0"/>
              <a:t>Even prior to the 1800s, the aboriginal peoples of the Northwest had involvement in the fur trade as trappers, traders, and </a:t>
            </a:r>
            <a:r>
              <a:rPr lang="en-US" dirty="0" smtClean="0">
                <a:solidFill>
                  <a:srgbClr val="FFFF00"/>
                </a:solidFill>
              </a:rPr>
              <a:t>middlemen</a:t>
            </a:r>
            <a:r>
              <a:rPr lang="en-US" dirty="0" smtClean="0"/>
              <a:t>.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Middlemen</a:t>
            </a:r>
            <a:r>
              <a:rPr lang="en-US" dirty="0" smtClean="0"/>
              <a:t> – someone who acts as a dealer between 2 parties who want to exchange goods.</a:t>
            </a:r>
          </a:p>
          <a:p>
            <a:r>
              <a:rPr lang="en-US" u="sng" dirty="0" smtClean="0"/>
              <a:t>How was each group involved in the fur trade</a:t>
            </a:r>
            <a:r>
              <a:rPr lang="en-US" dirty="0" smtClean="0"/>
              <a:t>? Read </a:t>
            </a:r>
            <a:r>
              <a:rPr lang="en-US" dirty="0" smtClean="0">
                <a:solidFill>
                  <a:srgbClr val="FFFF00"/>
                </a:solidFill>
              </a:rPr>
              <a:t>the articles provided </a:t>
            </a:r>
            <a:r>
              <a:rPr lang="en-US" dirty="0" smtClean="0"/>
              <a:t>to answer the question in your notebook.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18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Video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Canada: A People’s History</a:t>
            </a:r>
          </a:p>
          <a:p>
            <a:r>
              <a:rPr lang="en-US" dirty="0" smtClean="0"/>
              <a:t>Title </a:t>
            </a:r>
            <a:r>
              <a:rPr lang="en-US" dirty="0" smtClean="0"/>
              <a:t>– </a:t>
            </a:r>
            <a:r>
              <a:rPr lang="en-US" dirty="0" smtClean="0">
                <a:solidFill>
                  <a:srgbClr val="FFFF00"/>
                </a:solidFill>
              </a:rPr>
              <a:t>Life at the Bay</a:t>
            </a:r>
            <a:endParaRPr lang="en-US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>
              <a:buFontTx/>
              <a:buChar char="-"/>
            </a:pPr>
            <a:r>
              <a:rPr lang="en-US" dirty="0" smtClean="0"/>
              <a:t>Take notes by answering this question:</a:t>
            </a:r>
          </a:p>
          <a:p>
            <a:pPr marL="0" indent="0">
              <a:buNone/>
            </a:pPr>
            <a:r>
              <a:rPr lang="en-US" dirty="0" smtClean="0"/>
              <a:t>	What were David Thompson’s experiences 	at Fort Churchill and his observations of 	the First Nations people there?</a:t>
            </a: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572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How did the fur trade affect First Nations culture?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(Answer the questions on p. 136 #1-3):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Forced full-time trappers to abandon their yearly cycle of fishing, hunting, and preserving food.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Caused a clash of cultural values – work, friendship, responsibility, humanity.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Exposed to diseases – smallpox and measles – no immunity (as much as 90% of pop wiped out)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801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Partner </a:t>
            </a:r>
            <a:r>
              <a:rPr lang="en-US" dirty="0" smtClean="0">
                <a:solidFill>
                  <a:schemeClr val="accent6"/>
                </a:solidFill>
              </a:rPr>
              <a:t>Quiz Game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Partner 1 - What is the Canadian Shield? </a:t>
            </a:r>
          </a:p>
          <a:p>
            <a:r>
              <a:rPr lang="en-US" dirty="0" smtClean="0"/>
              <a:t>Partner 2 – What is a boreal forest?</a:t>
            </a:r>
          </a:p>
          <a:p>
            <a:r>
              <a:rPr lang="en-US" dirty="0" smtClean="0"/>
              <a:t>Partner 1 – Who are the 5 first nations groups in the Northwest?</a:t>
            </a:r>
          </a:p>
          <a:p>
            <a:r>
              <a:rPr lang="en-US" dirty="0" smtClean="0"/>
              <a:t>Partner 2 – How did the fur trade affect first nations culture?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746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314</Words>
  <Application>Microsoft Macintosh PowerPoint</Application>
  <PresentationFormat>On-screen Show (4:3)</PresentationFormat>
  <Paragraphs>49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How did the fur trade affect  The Native Peoples of the Northwest?</vt:lpstr>
      <vt:lpstr>Geographical Background &amp; Review</vt:lpstr>
      <vt:lpstr>PowerPoint Presentation</vt:lpstr>
      <vt:lpstr>Who were the First Nations People  in the Northwest?</vt:lpstr>
      <vt:lpstr>Mapping Activity</vt:lpstr>
      <vt:lpstr>First Nations in the Fur Trade</vt:lpstr>
      <vt:lpstr>Video</vt:lpstr>
      <vt:lpstr>How did the fur trade affect First Nations culture?</vt:lpstr>
      <vt:lpstr>Partner Quiz Game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Native Peoples of the Northwest</dc:title>
  <dc:creator>Sitar, Istvan</dc:creator>
  <cp:lastModifiedBy>Istvan Sitar</cp:lastModifiedBy>
  <cp:revision>16</cp:revision>
  <cp:lastPrinted>2013-04-11T19:06:39Z</cp:lastPrinted>
  <dcterms:created xsi:type="dcterms:W3CDTF">2013-04-11T17:55:43Z</dcterms:created>
  <dcterms:modified xsi:type="dcterms:W3CDTF">2013-04-16T06:40:05Z</dcterms:modified>
</cp:coreProperties>
</file>